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ABCE-2134-4A54-930A-FBB07535A083}" type="datetimeFigureOut">
              <a:rPr lang="en-CA" smtClean="0"/>
              <a:t>10/09/2013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C902-04DB-4BEB-9A90-82E9EBC3891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cciardi\Desktop\2013-14\Media\rule of 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531168" cy="541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cciardi\Desktop\2013-14\Media\rule of 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2186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56990"/>
          </a:xfrm>
        </p:spPr>
        <p:txBody>
          <a:bodyPr/>
          <a:lstStyle/>
          <a:p>
            <a:r>
              <a:rPr lang="en-CA" dirty="0" smtClean="0"/>
              <a:t>Rule of Thirds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cciardi\Desktop\2013-14\Media\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ucciardi\Desktop\2013-14\Media\backgroun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cciardi\Desktop\2013-14\Media\birds eye view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ucciardi\Desktop\2013-14\Media\birds eye view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CA" dirty="0" smtClean="0"/>
              <a:t>Bird’s Eye View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cciardi\Desktop\2013-14\Media\overexpos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96565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CA" dirty="0" smtClean="0"/>
              <a:t>Over Exposure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cciardi\Desktop\2013-14\Media\expo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5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cciardi\Desktop\2013-14\Media\foregrou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27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cciardi\Desktop\2013-14\Media\foregrou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92" y="476672"/>
            <a:ext cx="836707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cciardi\Desktop\2013-14\Media\fore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0099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56990"/>
          </a:xfrm>
        </p:spPr>
        <p:txBody>
          <a:bodyPr/>
          <a:lstStyle/>
          <a:p>
            <a:r>
              <a:rPr lang="en-CA" dirty="0" smtClean="0"/>
              <a:t>Foreground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cciardi\Desktop\2013-14\Media\rule of 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Over Exposure </vt:lpstr>
      <vt:lpstr>Slide 4</vt:lpstr>
      <vt:lpstr>Slide 5</vt:lpstr>
      <vt:lpstr>Slide 6</vt:lpstr>
      <vt:lpstr>Slide 7</vt:lpstr>
      <vt:lpstr>Foreground </vt:lpstr>
      <vt:lpstr>Slide 9</vt:lpstr>
      <vt:lpstr>Slide 10</vt:lpstr>
      <vt:lpstr>Slide 11</vt:lpstr>
      <vt:lpstr>Rule of Thirds </vt:lpstr>
      <vt:lpstr>Slide 13</vt:lpstr>
      <vt:lpstr>Slide 14</vt:lpstr>
      <vt:lpstr>Background</vt:lpstr>
      <vt:lpstr>Slide 16</vt:lpstr>
      <vt:lpstr>Slide 17</vt:lpstr>
      <vt:lpstr>Bird’s Eye View </vt:lpstr>
    </vt:vector>
  </TitlesOfParts>
  <Company>English Montreal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Gucciardi</dc:creator>
  <cp:lastModifiedBy>Gucciardi</cp:lastModifiedBy>
  <cp:revision>2</cp:revision>
  <dcterms:created xsi:type="dcterms:W3CDTF">2013-09-10T18:37:47Z</dcterms:created>
  <dcterms:modified xsi:type="dcterms:W3CDTF">2013-09-10T18:51:05Z</dcterms:modified>
</cp:coreProperties>
</file>