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8" r:id="rId30"/>
    <p:sldId id="286" r:id="rId31"/>
    <p:sldId id="287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1929-645C-084C-90D5-3728332612A2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7F155-901B-3047-86DA-A0B17A22D1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Photojournalism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0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TIP 1: Look for emotion or expression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246" b="-2246"/>
          <a:stretch>
            <a:fillRect/>
          </a:stretch>
        </p:blipFill>
        <p:spPr>
          <a:xfrm>
            <a:off x="457200" y="946728"/>
            <a:ext cx="8229600" cy="51794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J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537" r="-5537"/>
          <a:stretch>
            <a:fillRect/>
          </a:stretch>
        </p:blipFill>
        <p:spPr>
          <a:xfrm>
            <a:off x="0" y="1085274"/>
            <a:ext cx="9165896" cy="504089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J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334987" y="902134"/>
            <a:ext cx="8809013" cy="484461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091"/>
            <a:ext cx="8229600" cy="1143000"/>
          </a:xfrm>
        </p:spPr>
        <p:txBody>
          <a:bodyPr/>
          <a:lstStyle/>
          <a:p>
            <a:r>
              <a:rPr lang="en-US" dirty="0" smtClean="0"/>
              <a:t>TIP 2: Factor in Point of View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007" y="683385"/>
            <a:ext cx="6764265" cy="544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J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>
          <a:xfrm>
            <a:off x="-1080394" y="0"/>
            <a:ext cx="11880138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7545"/>
            <a:ext cx="8229600" cy="1143000"/>
          </a:xfrm>
        </p:spPr>
        <p:txBody>
          <a:bodyPr/>
          <a:lstStyle/>
          <a:p>
            <a:r>
              <a:rPr lang="en-US" dirty="0" smtClean="0"/>
              <a:t>TIP 3: Isolate your subject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8909" y="5299364"/>
            <a:ext cx="741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…Picking one person in a crowd can create a very strong subject and image.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459" r="-15459"/>
          <a:stretch>
            <a:fillRect/>
          </a:stretch>
        </p:blipFill>
        <p:spPr>
          <a:xfrm>
            <a:off x="-587320" y="473364"/>
            <a:ext cx="10278536" cy="56527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-166174" y="759692"/>
            <a:ext cx="9480795" cy="53664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PHOTOJOURNALISM?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Artistic expression that informs citizens about: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-their community, the nation, the world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-current affairs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-social issues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59" r="-7959"/>
          <a:stretch>
            <a:fillRect/>
          </a:stretch>
        </p:blipFill>
        <p:spPr>
          <a:xfrm>
            <a:off x="245832" y="1131456"/>
            <a:ext cx="9081923" cy="499470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273"/>
            <a:ext cx="8229600" cy="1143000"/>
          </a:xfrm>
        </p:spPr>
        <p:txBody>
          <a:bodyPr/>
          <a:lstStyle/>
          <a:p>
            <a:r>
              <a:rPr lang="en-US" dirty="0" smtClean="0"/>
              <a:t>TIP 4: Try different angles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55" r="-8655"/>
          <a:stretch>
            <a:fillRect/>
          </a:stretch>
        </p:blipFill>
        <p:spPr>
          <a:xfrm>
            <a:off x="-349930" y="819728"/>
            <a:ext cx="9648741" cy="530643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628" r="-9628"/>
          <a:stretch>
            <a:fillRect/>
          </a:stretch>
        </p:blipFill>
        <p:spPr>
          <a:xfrm>
            <a:off x="-296738" y="912092"/>
            <a:ext cx="9777534" cy="521407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j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-508862" y="461818"/>
            <a:ext cx="10299530" cy="588873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273"/>
            <a:ext cx="8229600" cy="1143000"/>
          </a:xfrm>
        </p:spPr>
        <p:txBody>
          <a:bodyPr/>
          <a:lstStyle/>
          <a:p>
            <a:r>
              <a:rPr lang="en-US" dirty="0" smtClean="0"/>
              <a:t>TIP 5: Try lines that lead the eyes.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29953"/>
            <a:ext cx="8283863" cy="55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81" y="508000"/>
            <a:ext cx="7839363" cy="587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952" y="573692"/>
            <a:ext cx="7752716" cy="581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0"/>
            <a:ext cx="8229600" cy="1143000"/>
          </a:xfrm>
        </p:spPr>
        <p:txBody>
          <a:bodyPr/>
          <a:lstStyle/>
          <a:p>
            <a:r>
              <a:rPr lang="en-US" dirty="0" smtClean="0"/>
              <a:t>Black &amp; White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...what is the goal of a photojournalist?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215207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“Black </a:t>
            </a:r>
            <a:r>
              <a:rPr lang="en-US" dirty="0"/>
              <a:t>and white treads that fine line between reality and fantasy.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image is very graphic.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the colors of the image are not very alluring.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we want to make it more </a:t>
            </a:r>
            <a:r>
              <a:rPr lang="en-US" dirty="0" smtClean="0"/>
              <a:t>dramatic.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504" r="-5504"/>
          <a:stretch>
            <a:fillRect/>
          </a:stretch>
        </p:blipFill>
        <p:spPr>
          <a:xfrm>
            <a:off x="-183755" y="773546"/>
            <a:ext cx="9732714" cy="535261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01" r="-9201"/>
          <a:stretch>
            <a:fillRect/>
          </a:stretch>
        </p:blipFill>
        <p:spPr>
          <a:xfrm>
            <a:off x="-264295" y="681182"/>
            <a:ext cx="9900659" cy="5444981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1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027" r="-17027"/>
          <a:stretch>
            <a:fillRect/>
          </a:stretch>
        </p:blipFill>
        <p:spPr>
          <a:xfrm>
            <a:off x="-730519" y="451067"/>
            <a:ext cx="10639882" cy="58515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1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485" r="-19485"/>
          <a:stretch>
            <a:fillRect/>
          </a:stretch>
        </p:blipFill>
        <p:spPr>
          <a:xfrm>
            <a:off x="-955280" y="274638"/>
            <a:ext cx="11139258" cy="61261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382" y="2609273"/>
            <a:ext cx="2302164" cy="1020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To inform! </a:t>
            </a:r>
            <a:endParaRPr lang="en-US" sz="3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Photojournalists…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43545"/>
            <a:ext cx="8229600" cy="296025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...are professionals who work for magazines, newspapers, photography agencies or television production companies etc.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969818"/>
            <a:ext cx="5464529" cy="50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J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510390" y="611910"/>
            <a:ext cx="10026619" cy="55142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182"/>
            <a:ext cx="8229600" cy="1618817"/>
          </a:xfrm>
        </p:spPr>
        <p:txBody>
          <a:bodyPr>
            <a:normAutofit/>
          </a:bodyPr>
          <a:lstStyle/>
          <a:p>
            <a:r>
              <a:rPr lang="en-US" dirty="0" smtClean="0"/>
              <a:t>How can I capture an image as a photojournalist?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179</Words>
  <Application>Microsoft Macintosh PowerPoint</Application>
  <PresentationFormat>On-screen Show (4:3)</PresentationFormat>
  <Paragraphs>19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Photojournalism </vt:lpstr>
      <vt:lpstr>What is PHOTOJOURNALISM?</vt:lpstr>
      <vt:lpstr>...what is the goal of a photojournalist?</vt:lpstr>
      <vt:lpstr>Slide 4</vt:lpstr>
      <vt:lpstr>Photojournalists…</vt:lpstr>
      <vt:lpstr>Slide 6</vt:lpstr>
      <vt:lpstr>Slide 7</vt:lpstr>
      <vt:lpstr>Slide 8</vt:lpstr>
      <vt:lpstr>How can I capture an image as a photojournalist? </vt:lpstr>
      <vt:lpstr>TIP 1: Look for emotion or expression</vt:lpstr>
      <vt:lpstr>Slide 11</vt:lpstr>
      <vt:lpstr>Slide 12</vt:lpstr>
      <vt:lpstr>Slide 13</vt:lpstr>
      <vt:lpstr>TIP 2: Factor in Point of View</vt:lpstr>
      <vt:lpstr>Slide 15</vt:lpstr>
      <vt:lpstr>Slide 16</vt:lpstr>
      <vt:lpstr>TIP 3: Isolate your subject</vt:lpstr>
      <vt:lpstr>Slide 18</vt:lpstr>
      <vt:lpstr>Slide 19</vt:lpstr>
      <vt:lpstr>Slide 20</vt:lpstr>
      <vt:lpstr>TIP 4: Try different angles</vt:lpstr>
      <vt:lpstr>Slide 22</vt:lpstr>
      <vt:lpstr>Slide 23</vt:lpstr>
      <vt:lpstr>Slide 24</vt:lpstr>
      <vt:lpstr>TIP 5: Try lines that lead the eyes.</vt:lpstr>
      <vt:lpstr>Slide 26</vt:lpstr>
      <vt:lpstr>Slide 27</vt:lpstr>
      <vt:lpstr>Slide 28</vt:lpstr>
      <vt:lpstr>Black &amp; White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Photojournalism </dc:title>
  <dc:creator>charles northey</dc:creator>
  <cp:lastModifiedBy>charles northey</cp:lastModifiedBy>
  <cp:revision>1</cp:revision>
  <dcterms:created xsi:type="dcterms:W3CDTF">2013-09-17T22:50:54Z</dcterms:created>
  <dcterms:modified xsi:type="dcterms:W3CDTF">2013-09-18T01:10:57Z</dcterms:modified>
</cp:coreProperties>
</file>