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3" r:id="rId3"/>
    <p:sldId id="265" r:id="rId4"/>
    <p:sldId id="264" r:id="rId5"/>
    <p:sldId id="281" r:id="rId6"/>
    <p:sldId id="282" r:id="rId7"/>
    <p:sldId id="289" r:id="rId8"/>
    <p:sldId id="283" r:id="rId9"/>
    <p:sldId id="284" r:id="rId10"/>
    <p:sldId id="285" r:id="rId11"/>
    <p:sldId id="262" r:id="rId12"/>
    <p:sldId id="269" r:id="rId13"/>
    <p:sldId id="267" r:id="rId14"/>
    <p:sldId id="272" r:id="rId15"/>
    <p:sldId id="266" r:id="rId16"/>
    <p:sldId id="279" r:id="rId17"/>
    <p:sldId id="277" r:id="rId18"/>
    <p:sldId id="286" r:id="rId19"/>
    <p:sldId id="273" r:id="rId20"/>
    <p:sldId id="274" r:id="rId21"/>
    <p:sldId id="275" r:id="rId22"/>
    <p:sldId id="276" r:id="rId23"/>
    <p:sldId id="278" r:id="rId24"/>
    <p:sldId id="268" r:id="rId25"/>
    <p:sldId id="287" r:id="rId26"/>
    <p:sldId id="28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6F1-3938-D243-975E-19184AF7CE4A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238-3B31-804A-BB6F-F3FE0E592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6F1-3938-D243-975E-19184AF7CE4A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238-3B31-804A-BB6F-F3FE0E592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6F1-3938-D243-975E-19184AF7CE4A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238-3B31-804A-BB6F-F3FE0E592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6F1-3938-D243-975E-19184AF7CE4A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238-3B31-804A-BB6F-F3FE0E592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6F1-3938-D243-975E-19184AF7CE4A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238-3B31-804A-BB6F-F3FE0E592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6F1-3938-D243-975E-19184AF7CE4A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238-3B31-804A-BB6F-F3FE0E592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6F1-3938-D243-975E-19184AF7CE4A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238-3B31-804A-BB6F-F3FE0E592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6F1-3938-D243-975E-19184AF7CE4A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238-3B31-804A-BB6F-F3FE0E592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6F1-3938-D243-975E-19184AF7CE4A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238-3B31-804A-BB6F-F3FE0E592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6F1-3938-D243-975E-19184AF7CE4A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238-3B31-804A-BB6F-F3FE0E592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9A6F1-3938-D243-975E-19184AF7CE4A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B238-3B31-804A-BB6F-F3FE0E592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A6F1-3938-D243-975E-19184AF7CE4A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2B238-3B31-804A-BB6F-F3FE0E592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charlesnorthey/Documents/Claudia/Media/photography/How%20to%20Use%20A%20Pinhole%20Camera.mp4" TargetMode="Externa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Photography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Digital 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Digital cameras work similarly to any other type of camera. They also focus light using the shutter and aperture but instead of burning the image using chemicals, they produce a digital image.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digital (electronic) aspect allows us to view the images immediately.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Aperture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0364"/>
            <a:ext cx="8229600" cy="4525963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The opening in a lens that controls the exposure of light that passes into the camera.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4182"/>
            <a:ext cx="8229600" cy="4525963"/>
          </a:xfrm>
        </p:spPr>
        <p:txBody>
          <a:bodyPr/>
          <a:lstStyle/>
          <a:p>
            <a:r>
              <a:rPr lang="en-US" dirty="0" smtClean="0"/>
              <a:t>The amount of light you expose the film to when taking a picture. </a:t>
            </a:r>
          </a:p>
          <a:p>
            <a:r>
              <a:rPr lang="en-US" dirty="0" smtClean="0"/>
              <a:t>Overexposure</a:t>
            </a:r>
          </a:p>
          <a:p>
            <a:r>
              <a:rPr lang="en-US" dirty="0" smtClean="0"/>
              <a:t>Underexposure</a:t>
            </a:r>
          </a:p>
          <a:p>
            <a:r>
              <a:rPr lang="en-US" dirty="0" smtClean="0"/>
              <a:t>Normal exposure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Shutter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727"/>
            <a:ext cx="8229600" cy="2694709"/>
          </a:xfrm>
        </p:spPr>
        <p:txBody>
          <a:bodyPr/>
          <a:lstStyle/>
          <a:p>
            <a:r>
              <a:rPr lang="en-US" dirty="0" smtClean="0"/>
              <a:t>The speed at which the aperture opens and closes. It helps determine how much light we let in to expose the image you are trying to photograph.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</a:t>
            </a:r>
            <a:endParaRPr lang="en-US" dirty="0"/>
          </a:p>
        </p:txBody>
      </p:sp>
      <p:pic>
        <p:nvPicPr>
          <p:cNvPr id="4" name="Content Placeholder 3" descr="hi-low-r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68" r="-368"/>
          <a:stretch>
            <a:fillRect/>
          </a:stretch>
        </p:blipFill>
        <p:spPr/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Pixel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5818"/>
            <a:ext cx="8229600" cy="2590800"/>
          </a:xfrm>
        </p:spPr>
        <p:txBody>
          <a:bodyPr/>
          <a:lstStyle/>
          <a:p>
            <a:r>
              <a:rPr lang="en-US" dirty="0" smtClean="0"/>
              <a:t>A picture element. The smallest unit of digital image, which are usually invisible to the naked eye.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6091"/>
            <a:ext cx="8229600" cy="2013527"/>
          </a:xfrm>
        </p:spPr>
        <p:txBody>
          <a:bodyPr/>
          <a:lstStyle/>
          <a:p>
            <a:r>
              <a:rPr lang="en-US" dirty="0" smtClean="0"/>
              <a:t>The clarity of detail and edge sharpness in a photograph.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637" y="2130425"/>
            <a:ext cx="88392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“Taking a picture” vs. “Making a photograph” </a:t>
            </a: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6909"/>
            <a:ext cx="8229600" cy="2152073"/>
          </a:xfrm>
        </p:spPr>
        <p:txBody>
          <a:bodyPr/>
          <a:lstStyle/>
          <a:p>
            <a:r>
              <a:rPr lang="en-US" dirty="0" smtClean="0"/>
              <a:t>The part of a scene that appears behind the main subject of the photograph and farthest away from the camera.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“Painting or writing with light”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6819"/>
            <a:ext cx="8229600" cy="2971800"/>
          </a:xfrm>
        </p:spPr>
        <p:txBody>
          <a:bodyPr/>
          <a:lstStyle/>
          <a:p>
            <a:r>
              <a:rPr lang="en-US" dirty="0" smtClean="0"/>
              <a:t>Various positions of camera placement relative to the subject’s position.</a:t>
            </a:r>
          </a:p>
          <a:p>
            <a:r>
              <a:rPr lang="en-US" dirty="0" smtClean="0"/>
              <a:t>High, low, left, right, eye level, waist level, ground level, birds eye…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of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6818"/>
            <a:ext cx="8229600" cy="2521527"/>
          </a:xfrm>
        </p:spPr>
        <p:txBody>
          <a:bodyPr/>
          <a:lstStyle/>
          <a:p>
            <a:r>
              <a:rPr lang="en-US" dirty="0" smtClean="0"/>
              <a:t>The range of acceptably sharp focus between the nearest and the farthest objects in a photograph. It is controlled by the aperture.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0636"/>
            <a:ext cx="8229600" cy="2013527"/>
          </a:xfrm>
        </p:spPr>
        <p:txBody>
          <a:bodyPr/>
          <a:lstStyle/>
          <a:p>
            <a:r>
              <a:rPr lang="en-US" dirty="0" smtClean="0"/>
              <a:t>The part of the scene or space in a photograph that appears closest to the camera or nearest the viewer.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Daylight- the sun</a:t>
            </a:r>
          </a:p>
          <a:p>
            <a:r>
              <a:rPr lang="en-US" dirty="0" smtClean="0"/>
              <a:t>Existing/Available light- any light that is provided</a:t>
            </a:r>
          </a:p>
          <a:p>
            <a:r>
              <a:rPr lang="en-US" dirty="0" smtClean="0"/>
              <a:t>Tungsten-lamp light</a:t>
            </a:r>
          </a:p>
          <a:p>
            <a:r>
              <a:rPr lang="en-US" dirty="0" smtClean="0"/>
              <a:t>Florescent-Artificial light that lacks red</a:t>
            </a:r>
          </a:p>
          <a:p>
            <a:r>
              <a:rPr lang="en-US" dirty="0" smtClean="0"/>
              <a:t>Window- soft and natural</a:t>
            </a:r>
          </a:p>
          <a:p>
            <a:r>
              <a:rPr lang="en-US" dirty="0" smtClean="0"/>
              <a:t>Hard- produced by a light source that is smaller in size compared to the subject. Produces shadows</a:t>
            </a:r>
          </a:p>
          <a:p>
            <a:r>
              <a:rPr lang="en-US" dirty="0" smtClean="0"/>
              <a:t>Soft- produced by light that is larger then the subject.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Thirds</a:t>
            </a:r>
            <a:endParaRPr lang="en-US" dirty="0"/>
          </a:p>
        </p:txBody>
      </p:sp>
      <p:pic>
        <p:nvPicPr>
          <p:cNvPr id="4" name="Content Placeholder 3" descr="rule_of_thirds_image1.jpg"/>
          <p:cNvPicPr>
            <a:picLocks noGrp="1" noChangeAspect="1"/>
          </p:cNvPicPr>
          <p:nvPr>
            <p:ph idx="1"/>
          </p:nvPr>
        </p:nvPicPr>
        <p:blipFill>
          <a:blip r:embed="rId2"/>
          <a:srcRect t="-33193" b="-33193"/>
          <a:stretch>
            <a:fillRect/>
          </a:stretch>
        </p:blipFill>
        <p:spPr/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rule of thirds is used by aligning a subject with the guide lines and their intersection points, placing the horizon on the top or bottom line.</a:t>
            </a:r>
          </a:p>
          <a:p>
            <a:r>
              <a:rPr lang="en-US" dirty="0" smtClean="0"/>
              <a:t>The main reason for observing the rule of thirds is to discourage placement of the subject at the center, or prevent a horizon from appearing to divide the picture in half.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297545"/>
            <a:ext cx="7772400" cy="20028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 is common to line the body up to a vertical line and the person's eyes to a horizontal line.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Photography Genres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27545" y="623456"/>
            <a:ext cx="70104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Documentary/Documentation, Evidence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Reportage, Photojournalism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Landscape, Nature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Portrait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Family history and rituals, snapshots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Street photography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Studio and staged photographs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Advertising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Fashion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Fantasy images, Surrealism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Erotica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Camera Evolution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Pinhole 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simple camera with no lens and a single small aperture.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is a light proof box with a small hole. The light passes through and burns the image onto the special paper in the box.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human eye works similarly, as to most other cameras.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ow to Use A Pinhole Camera.mp4">
            <a:hlinkClick r:id="" action="ppaction://media"/>
          </p:cNvPr>
          <p:cNvPicPr/>
          <p:nvPr>
            <p:ph idx="4294967295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" y="519546"/>
            <a:ext cx="9166031" cy="579581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35 mm 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camera works similarly to the Pin Hole camera, but it was created to take more pictures with more precision. </a:t>
            </a:r>
          </a:p>
          <a:p>
            <a:endParaRPr lang="en-US" dirty="0" smtClean="0"/>
          </a:p>
          <a:p>
            <a:r>
              <a:rPr lang="en-US" dirty="0" smtClean="0"/>
              <a:t>You can control the camera and thus control the outcome of your photographs.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5mm slr with parts named.gif"/>
          <p:cNvPicPr>
            <a:picLocks noGrp="1" noChangeAspect="1"/>
          </p:cNvPicPr>
          <p:nvPr>
            <p:ph idx="1"/>
          </p:nvPr>
        </p:nvPicPr>
        <p:blipFill>
          <a:blip r:embed="rId2"/>
          <a:srcRect l="-918" r="-918"/>
          <a:stretch>
            <a:fillRect/>
          </a:stretch>
        </p:blipFill>
        <p:spPr>
          <a:xfrm>
            <a:off x="265545" y="265112"/>
            <a:ext cx="8878455" cy="625806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560</Words>
  <Application>Microsoft Macintosh PowerPoint</Application>
  <PresentationFormat>On-screen Show (4:3)</PresentationFormat>
  <Paragraphs>69</Paragraphs>
  <Slides>26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Introduction to Photography</vt:lpstr>
      <vt:lpstr>“Painting or writing with light”</vt:lpstr>
      <vt:lpstr>Photography Genres</vt:lpstr>
      <vt:lpstr>Slide 4</vt:lpstr>
      <vt:lpstr>Camera Evolution</vt:lpstr>
      <vt:lpstr>The Pinhole Camera</vt:lpstr>
      <vt:lpstr>Slide 7</vt:lpstr>
      <vt:lpstr>35 mm Camera</vt:lpstr>
      <vt:lpstr>Slide 9</vt:lpstr>
      <vt:lpstr>The Digital Camera</vt:lpstr>
      <vt:lpstr>Terminology</vt:lpstr>
      <vt:lpstr>Aperture</vt:lpstr>
      <vt:lpstr>Exposure</vt:lpstr>
      <vt:lpstr>Shutter Speed</vt:lpstr>
      <vt:lpstr>Resolution</vt:lpstr>
      <vt:lpstr>Pixel</vt:lpstr>
      <vt:lpstr>Definition</vt:lpstr>
      <vt:lpstr>“Taking a picture” vs. “Making a photograph” </vt:lpstr>
      <vt:lpstr>Background</vt:lpstr>
      <vt:lpstr>Camera Angle</vt:lpstr>
      <vt:lpstr>Depth of Field</vt:lpstr>
      <vt:lpstr>Foreground</vt:lpstr>
      <vt:lpstr>Light</vt:lpstr>
      <vt:lpstr>Rule of Thirds</vt:lpstr>
      <vt:lpstr>Why?</vt:lpstr>
      <vt:lpstr>It is common to line the body up to a vertical line and the person's eyes to a horizontal line.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Photography</dc:title>
  <dc:creator>charles northey</dc:creator>
  <cp:lastModifiedBy>charles northey</cp:lastModifiedBy>
  <cp:revision>3</cp:revision>
  <dcterms:created xsi:type="dcterms:W3CDTF">2013-09-04T15:07:33Z</dcterms:created>
  <dcterms:modified xsi:type="dcterms:W3CDTF">2013-09-04T15:10:00Z</dcterms:modified>
</cp:coreProperties>
</file>