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75" r:id="rId10"/>
    <p:sldId id="262" r:id="rId11"/>
    <p:sldId id="263" r:id="rId12"/>
    <p:sldId id="264" r:id="rId13"/>
    <p:sldId id="276" r:id="rId14"/>
    <p:sldId id="277" r:id="rId15"/>
    <p:sldId id="278" r:id="rId16"/>
    <p:sldId id="279" r:id="rId17"/>
    <p:sldId id="265" r:id="rId18"/>
    <p:sldId id="268" r:id="rId19"/>
    <p:sldId id="266" r:id="rId20"/>
    <p:sldId id="269" r:id="rId21"/>
    <p:sldId id="267" r:id="rId22"/>
    <p:sldId id="272" r:id="rId23"/>
    <p:sldId id="271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282" autoAdjust="0"/>
  </p:normalViewPr>
  <p:slideViewPr>
    <p:cSldViewPr snapToGrid="0">
      <p:cViewPr varScale="1">
        <p:scale>
          <a:sx n="114" d="100"/>
          <a:sy n="114" d="100"/>
        </p:scale>
        <p:origin x="-1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8455-6169-474D-8ABD-A7AB4B1A5B92}" type="datetimeFigureOut">
              <a:rPr lang="en-US" smtClean="0"/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0542-BC54-0B4D-9741-2719B1093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8455-6169-474D-8ABD-A7AB4B1A5B92}" type="datetimeFigureOut">
              <a:rPr lang="en-US" smtClean="0"/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0542-BC54-0B4D-9741-2719B1093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8455-6169-474D-8ABD-A7AB4B1A5B92}" type="datetimeFigureOut">
              <a:rPr lang="en-US" smtClean="0"/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0542-BC54-0B4D-9741-2719B1093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8455-6169-474D-8ABD-A7AB4B1A5B92}" type="datetimeFigureOut">
              <a:rPr lang="en-US" smtClean="0"/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0542-BC54-0B4D-9741-2719B1093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8455-6169-474D-8ABD-A7AB4B1A5B92}" type="datetimeFigureOut">
              <a:rPr lang="en-US" smtClean="0"/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0542-BC54-0B4D-9741-2719B1093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8455-6169-474D-8ABD-A7AB4B1A5B92}" type="datetimeFigureOut">
              <a:rPr lang="en-US" smtClean="0"/>
              <a:t>8/28/13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0542-BC54-0B4D-9741-2719B1093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8455-6169-474D-8ABD-A7AB4B1A5B92}" type="datetimeFigureOut">
              <a:rPr lang="en-US" smtClean="0"/>
              <a:t>8/28/13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0542-BC54-0B4D-9741-2719B1093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8455-6169-474D-8ABD-A7AB4B1A5B92}" type="datetimeFigureOut">
              <a:rPr lang="en-US" smtClean="0"/>
              <a:t>8/28/13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0542-BC54-0B4D-9741-2719B1093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8455-6169-474D-8ABD-A7AB4B1A5B92}" type="datetimeFigureOut">
              <a:rPr lang="en-US" smtClean="0"/>
              <a:t>8/28/13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0542-BC54-0B4D-9741-2719B1093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8455-6169-474D-8ABD-A7AB4B1A5B92}" type="datetimeFigureOut">
              <a:rPr lang="en-US" smtClean="0"/>
              <a:t>8/28/13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0542-BC54-0B4D-9741-2719B1093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8455-6169-474D-8ABD-A7AB4B1A5B92}" type="datetimeFigureOut">
              <a:rPr lang="en-US" smtClean="0"/>
              <a:t>8/28/13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0542-BC54-0B4D-9741-2719B1093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E8455-6169-474D-8ABD-A7AB4B1A5B92}" type="datetimeFigureOut">
              <a:rPr lang="en-US" smtClean="0"/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50542-BC54-0B4D-9741-2719B1093D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charlesnorthey/Downloads/What%20they%20don't%20teach%20you%20at%20school.mp4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Coding Languages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All </a:t>
            </a:r>
            <a:r>
              <a:rPr lang="en-US" dirty="0"/>
              <a:t>software is written in some kind of programming language</a:t>
            </a:r>
            <a:r>
              <a:rPr lang="en-US" dirty="0" smtClean="0"/>
              <a:t>.</a:t>
            </a:r>
          </a:p>
          <a:p>
            <a:pPr algn="ctr">
              <a:buNone/>
            </a:pP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dirty="0" smtClean="0"/>
              <a:t>Every </a:t>
            </a:r>
            <a:r>
              <a:rPr lang="en-US" dirty="0"/>
              <a:t>programming language is unique, designed with a certain operating system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programming </a:t>
            </a:r>
            <a:r>
              <a:rPr lang="en-US" dirty="0"/>
              <a:t>style and intended use in mind.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3818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Basically…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they are special </a:t>
            </a:r>
            <a:r>
              <a:rPr lang="en-US" dirty="0"/>
              <a:t>commands, abbreviations and ways of arranging text.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or </a:t>
            </a:r>
            <a:r>
              <a:rPr lang="en-US" u="sng" dirty="0"/>
              <a:t>H</a:t>
            </a:r>
            <a:r>
              <a:rPr lang="en-US" dirty="0"/>
              <a:t>yper </a:t>
            </a:r>
            <a:r>
              <a:rPr lang="en-US" u="sng" dirty="0"/>
              <a:t>T</a:t>
            </a:r>
            <a:r>
              <a:rPr lang="en-US" dirty="0"/>
              <a:t>ext </a:t>
            </a:r>
            <a:r>
              <a:rPr lang="en-US" u="sng" dirty="0"/>
              <a:t>M</a:t>
            </a:r>
            <a:r>
              <a:rPr lang="en-US" dirty="0"/>
              <a:t>arkup </a:t>
            </a:r>
            <a:r>
              <a:rPr lang="en-US" u="sng" dirty="0" smtClean="0"/>
              <a:t>L</a:t>
            </a:r>
            <a:r>
              <a:rPr lang="en-US" dirty="0" smtClean="0"/>
              <a:t>anguage, </a:t>
            </a:r>
            <a:r>
              <a:rPr lang="en-US" dirty="0"/>
              <a:t>is a code that’s used to write and structure </a:t>
            </a:r>
            <a:r>
              <a:rPr lang="en-US" b="1" dirty="0"/>
              <a:t>every </a:t>
            </a:r>
            <a:r>
              <a:rPr lang="en-US" dirty="0"/>
              <a:t>page on the Internet</a:t>
            </a:r>
            <a:r>
              <a:rPr lang="en-US" dirty="0" smtClean="0"/>
              <a:t>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or </a:t>
            </a:r>
            <a:r>
              <a:rPr lang="en-US" u="sng" dirty="0"/>
              <a:t>C</a:t>
            </a:r>
            <a:r>
              <a:rPr lang="en-US" dirty="0"/>
              <a:t>ascading </a:t>
            </a:r>
            <a:r>
              <a:rPr lang="en-US" u="sng" dirty="0"/>
              <a:t>S</a:t>
            </a:r>
            <a:r>
              <a:rPr lang="en-US" dirty="0"/>
              <a:t>tyle </a:t>
            </a:r>
            <a:r>
              <a:rPr lang="en-US" u="sng" dirty="0"/>
              <a:t>S</a:t>
            </a:r>
            <a:r>
              <a:rPr lang="en-US" dirty="0"/>
              <a:t>heets, is an accompanying code that describes how to display HTML.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36" y="1600200"/>
            <a:ext cx="8809182" cy="4525963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sz="3600" dirty="0" smtClean="0"/>
              <a:t>Both </a:t>
            </a:r>
            <a:r>
              <a:rPr lang="en-US" sz="3600" dirty="0"/>
              <a:t>codes are</a:t>
            </a:r>
            <a:r>
              <a:rPr lang="en-US" sz="3600" dirty="0" smtClean="0"/>
              <a:t>                       important </a:t>
            </a:r>
            <a:r>
              <a:rPr lang="en-US" sz="3600" dirty="0"/>
              <a:t>in today’s Internet-focused world.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36" y="1600200"/>
            <a:ext cx="8809182" cy="4525963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sz="3600" dirty="0" smtClean="0"/>
              <a:t>Both </a:t>
            </a:r>
            <a:r>
              <a:rPr lang="en-US" sz="3600" dirty="0"/>
              <a:t>codes are</a:t>
            </a:r>
            <a:r>
              <a:rPr lang="en-US" sz="3600" dirty="0" smtClean="0"/>
              <a:t>                       important </a:t>
            </a:r>
            <a:r>
              <a:rPr lang="en-US" sz="3600" dirty="0"/>
              <a:t>in today’s Internet-focused world.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1364" y="2643911"/>
            <a:ext cx="2505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HUGELY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36982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… </a:t>
            </a:r>
            <a:r>
              <a:rPr lang="en-US" dirty="0"/>
              <a:t>is a high-level interpreted scripting language. Its main platform is web browsers, but it’s also gained recent popularity on web </a:t>
            </a:r>
            <a:r>
              <a:rPr lang="en-US" dirty="0" smtClean="0"/>
              <a:t>servers.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36982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… </a:t>
            </a:r>
            <a:r>
              <a:rPr lang="en-US" dirty="0"/>
              <a:t>is a high-level interpreted scripting language. Its main platform is web browsers, but it’s also gained recent popularity on web </a:t>
            </a:r>
            <a:r>
              <a:rPr lang="en-US" dirty="0" smtClean="0"/>
              <a:t>servers.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4237183"/>
            <a:ext cx="6477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/>
              </a:rPr>
              <a:t>function </a:t>
            </a:r>
            <a:r>
              <a:rPr lang="en-US" dirty="0" err="1">
                <a:latin typeface="Courier New"/>
              </a:rPr>
              <a:t>myFunction(a</a:t>
            </a:r>
            <a:r>
              <a:rPr lang="en-US" dirty="0">
                <a:latin typeface="Courier New"/>
              </a:rPr>
              <a:t>, </a:t>
            </a:r>
            <a:r>
              <a:rPr lang="en-US" dirty="0" err="1">
                <a:latin typeface="Courier New"/>
              </a:rPr>
              <a:t>b</a:t>
            </a:r>
            <a:r>
              <a:rPr lang="en-US" dirty="0">
                <a:latin typeface="Courier New"/>
              </a:rPr>
              <a:t>) { </a:t>
            </a:r>
            <a:r>
              <a:rPr lang="en-US" dirty="0" smtClean="0">
                <a:latin typeface="Courier New"/>
              </a:rPr>
              <a:t> </a:t>
            </a:r>
          </a:p>
          <a:p>
            <a:r>
              <a:rPr lang="en-US" dirty="0">
                <a:latin typeface="Courier New"/>
              </a:rPr>
              <a:t>	</a:t>
            </a:r>
            <a:r>
              <a:rPr lang="en-US" dirty="0" smtClean="0">
                <a:latin typeface="Courier New"/>
              </a:rPr>
              <a:t>return </a:t>
            </a:r>
            <a:r>
              <a:rPr lang="en-US" dirty="0">
                <a:latin typeface="Courier New"/>
              </a:rPr>
              <a:t>a * </a:t>
            </a:r>
            <a:r>
              <a:rPr lang="en-US" dirty="0" err="1">
                <a:latin typeface="Courier New"/>
              </a:rPr>
              <a:t>b</a:t>
            </a:r>
            <a:r>
              <a:rPr lang="en-US" dirty="0" smtClean="0">
                <a:latin typeface="Courier New"/>
              </a:rPr>
              <a:t>;</a:t>
            </a:r>
          </a:p>
          <a:p>
            <a:r>
              <a:rPr lang="en-US" dirty="0" smtClean="0">
                <a:latin typeface="Courier New"/>
              </a:rPr>
              <a:t>}</a:t>
            </a:r>
          </a:p>
          <a:p>
            <a:r>
              <a:rPr lang="en-US" dirty="0" err="1" smtClean="0">
                <a:latin typeface="Courier New"/>
              </a:rPr>
              <a:t>document.getElementById</a:t>
            </a:r>
            <a:r>
              <a:rPr lang="en-US" dirty="0" err="1">
                <a:latin typeface="Courier New"/>
              </a:rPr>
              <a:t>("demo").innerHTML</a:t>
            </a:r>
            <a:r>
              <a:rPr lang="en-US" dirty="0">
                <a:latin typeface="Courier New"/>
              </a:rPr>
              <a:t> = </a:t>
            </a:r>
            <a:r>
              <a:rPr lang="en-US" dirty="0" err="1" smtClean="0">
                <a:latin typeface="Courier New"/>
              </a:rPr>
              <a:t>myFunction</a:t>
            </a:r>
            <a:endParaRPr lang="en-US" dirty="0" smtClean="0">
              <a:latin typeface="Courier New"/>
            </a:endParaRPr>
          </a:p>
          <a:p>
            <a:r>
              <a:rPr lang="en-US" dirty="0" smtClean="0">
                <a:latin typeface="Courier New"/>
              </a:rPr>
              <a:t>(</a:t>
            </a:r>
            <a:r>
              <a:rPr lang="en-US" dirty="0">
                <a:latin typeface="Courier New"/>
              </a:rPr>
              <a:t>4, 3);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274638"/>
            <a:ext cx="190500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03818" y="19396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… </a:t>
            </a:r>
            <a:r>
              <a:rPr lang="en-US" dirty="0"/>
              <a:t>is a high-level compiled language and is designed to run on just about any operating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CODING?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… </a:t>
            </a:r>
            <a:r>
              <a:rPr lang="en-US" dirty="0"/>
              <a:t>is a high-level compiled language and is designed to run on just about any operating system.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2364" y="4710544"/>
            <a:ext cx="6788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Nowadays, it is used to create most Android Apps and web pages.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364" y="193820"/>
            <a:ext cx="1270000" cy="19420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C</a:t>
            </a:r>
            <a:r>
              <a:rPr lang="en-US" dirty="0"/>
              <a:t>++ is a compiled language and runs on multiple hardware platforms.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C</a:t>
            </a:r>
            <a:r>
              <a:rPr lang="en-US" dirty="0"/>
              <a:t>++ is a compiled language and runs on multiple hardware platforms.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6727" y="4479636"/>
            <a:ext cx="7412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…Most </a:t>
            </a:r>
            <a:r>
              <a:rPr lang="en-US" sz="3200" dirty="0"/>
              <a:t>computer games are written in C++.</a:t>
            </a:r>
            <a:r>
              <a:rPr lang="en-US" sz="3200" dirty="0" smtClean="0"/>
              <a:t> Also, Windows operating system was created with it.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7090" y="2794000"/>
            <a:ext cx="64654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Why bother learning to code?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 they don't teach you at school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1139"/>
            <a:ext cx="9144000" cy="6869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www.code.org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Coding </a:t>
            </a:r>
            <a:r>
              <a:rPr lang="en-US" dirty="0"/>
              <a:t>is what makes it possible for us to create computer software, apps and websites.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Your </a:t>
            </a:r>
            <a:r>
              <a:rPr lang="en-US" dirty="0"/>
              <a:t>browser, your OS, the apps on your phone, </a:t>
            </a:r>
            <a:r>
              <a:rPr lang="en-US" dirty="0" err="1"/>
              <a:t>Facebook</a:t>
            </a:r>
            <a:r>
              <a:rPr lang="en-US" dirty="0"/>
              <a:t>,</a:t>
            </a:r>
            <a:r>
              <a:rPr lang="en-US" dirty="0" smtClean="0"/>
              <a:t> our class website </a:t>
            </a:r>
            <a:r>
              <a:rPr lang="en-US" dirty="0"/>
              <a:t>– they’re all made with code.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dingmatri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0"/>
            <a:ext cx="9144000" cy="6996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878" y="0"/>
            <a:ext cx="92837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programming works…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719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Despite what you may think, computers are very simple machines.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programming works…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719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Despite what you may think, computers are very simple machines</a:t>
            </a:r>
            <a:r>
              <a:rPr lang="en-US" smtClean="0"/>
              <a:t>.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46727" y="3856182"/>
            <a:ext cx="75969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They were created using BINARY CODE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programming works…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719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Despite what you may think, computers are very simple machines</a:t>
            </a:r>
            <a:r>
              <a:rPr lang="en-US" smtClean="0"/>
              <a:t>.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46727" y="3856182"/>
            <a:ext cx="75969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They were created using BINARY CODE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5909" y="5230091"/>
            <a:ext cx="72967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…a series of 1s and 0s that represent stuff. </a:t>
            </a:r>
            <a:endParaRPr lang="en-US" sz="2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436</Words>
  <Application>Microsoft Macintosh PowerPoint</Application>
  <PresentationFormat>On-screen Show (4:3)</PresentationFormat>
  <Paragraphs>67</Paragraphs>
  <Slides>25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What is CODING?</vt:lpstr>
      <vt:lpstr>Slide 3</vt:lpstr>
      <vt:lpstr>Slide 4</vt:lpstr>
      <vt:lpstr>Slide 5</vt:lpstr>
      <vt:lpstr>Slide 6</vt:lpstr>
      <vt:lpstr>How programming works…</vt:lpstr>
      <vt:lpstr>How programming works…</vt:lpstr>
      <vt:lpstr>How programming works…</vt:lpstr>
      <vt:lpstr>Coding Languages</vt:lpstr>
      <vt:lpstr>Slide 11</vt:lpstr>
      <vt:lpstr> Basically…</vt:lpstr>
      <vt:lpstr>HTML</vt:lpstr>
      <vt:lpstr>CSS</vt:lpstr>
      <vt:lpstr>Slide 15</vt:lpstr>
      <vt:lpstr>Slide 16</vt:lpstr>
      <vt:lpstr>Java Script</vt:lpstr>
      <vt:lpstr>Java Script</vt:lpstr>
      <vt:lpstr>Java</vt:lpstr>
      <vt:lpstr>Java</vt:lpstr>
      <vt:lpstr>C++</vt:lpstr>
      <vt:lpstr>C++</vt:lpstr>
      <vt:lpstr>Slide 23</vt:lpstr>
      <vt:lpstr>Slide 24</vt:lpstr>
      <vt:lpstr>www.code.org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northey</dc:creator>
  <cp:lastModifiedBy>charles northey</cp:lastModifiedBy>
  <cp:revision>10</cp:revision>
  <dcterms:created xsi:type="dcterms:W3CDTF">2013-08-28T13:41:30Z</dcterms:created>
  <dcterms:modified xsi:type="dcterms:W3CDTF">2013-08-28T19:22:45Z</dcterms:modified>
</cp:coreProperties>
</file>